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3" r:id="rId4"/>
    <p:sldId id="257" r:id="rId5"/>
    <p:sldId id="264" r:id="rId6"/>
    <p:sldId id="265" r:id="rId7"/>
    <p:sldId id="266" r:id="rId8"/>
    <p:sldId id="267" r:id="rId9"/>
    <p:sldId id="25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9" autoAdjust="0"/>
    <p:restoredTop sz="94628" autoAdjust="0"/>
  </p:normalViewPr>
  <p:slideViewPr>
    <p:cSldViewPr>
      <p:cViewPr>
        <p:scale>
          <a:sx n="66" d="100"/>
          <a:sy n="66" d="100"/>
        </p:scale>
        <p:origin x="-1536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769DF-64D8-4DA0-8EF6-EAF63DAF005D}" type="datetimeFigureOut">
              <a:rPr lang="fr-CA" smtClean="0"/>
              <a:pPr/>
              <a:t>2011-09-27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5FE4B-AC44-49D0-AEA0-4E1D1141008C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811906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986-135E-439A-B896-30CC4A5E9282}" type="datetimeFigureOut">
              <a:rPr lang="fr-CA" smtClean="0"/>
              <a:pPr/>
              <a:t>2011-09-27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BB9F-5AB2-43EF-8C98-CEB682468E58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986-135E-439A-B896-30CC4A5E9282}" type="datetimeFigureOut">
              <a:rPr lang="fr-CA" smtClean="0"/>
              <a:pPr/>
              <a:t>2011-09-27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BB9F-5AB2-43EF-8C98-CEB682468E5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986-135E-439A-B896-30CC4A5E9282}" type="datetimeFigureOut">
              <a:rPr lang="fr-CA" smtClean="0"/>
              <a:pPr/>
              <a:t>2011-09-27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BB9F-5AB2-43EF-8C98-CEB682468E5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986-135E-439A-B896-30CC4A5E9282}" type="datetimeFigureOut">
              <a:rPr lang="fr-CA" smtClean="0"/>
              <a:pPr/>
              <a:t>2011-09-27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BB9F-5AB2-43EF-8C98-CEB682468E5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986-135E-439A-B896-30CC4A5E9282}" type="datetimeFigureOut">
              <a:rPr lang="fr-CA" smtClean="0"/>
              <a:pPr/>
              <a:t>2011-09-27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E0CBB9F-5AB2-43EF-8C98-CEB682468E5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986-135E-439A-B896-30CC4A5E9282}" type="datetimeFigureOut">
              <a:rPr lang="fr-CA" smtClean="0"/>
              <a:pPr/>
              <a:t>2011-09-27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BB9F-5AB2-43EF-8C98-CEB682468E5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986-135E-439A-B896-30CC4A5E9282}" type="datetimeFigureOut">
              <a:rPr lang="fr-CA" smtClean="0"/>
              <a:pPr/>
              <a:t>2011-09-27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BB9F-5AB2-43EF-8C98-CEB682468E5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986-135E-439A-B896-30CC4A5E9282}" type="datetimeFigureOut">
              <a:rPr lang="fr-CA" smtClean="0"/>
              <a:pPr/>
              <a:t>2011-09-27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BB9F-5AB2-43EF-8C98-CEB682468E5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986-135E-439A-B896-30CC4A5E9282}" type="datetimeFigureOut">
              <a:rPr lang="fr-CA" smtClean="0"/>
              <a:pPr/>
              <a:t>2011-09-27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BB9F-5AB2-43EF-8C98-CEB682468E5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986-135E-439A-B896-30CC4A5E9282}" type="datetimeFigureOut">
              <a:rPr lang="fr-CA" smtClean="0"/>
              <a:pPr/>
              <a:t>2011-09-27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BB9F-5AB2-43EF-8C98-CEB682468E5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4986-135E-439A-B896-30CC4A5E9282}" type="datetimeFigureOut">
              <a:rPr lang="fr-CA" smtClean="0"/>
              <a:pPr/>
              <a:t>2011-09-27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CBB9F-5AB2-43EF-8C98-CEB682468E5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5E4986-135E-439A-B896-30CC4A5E9282}" type="datetimeFigureOut">
              <a:rPr lang="fr-CA" smtClean="0"/>
              <a:pPr/>
              <a:t>2011-09-27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0CBB9F-5AB2-43EF-8C98-CEB682468E5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4400" y="1052736"/>
            <a:ext cx="8229600" cy="1828800"/>
          </a:xfrm>
        </p:spPr>
        <p:txBody>
          <a:bodyPr/>
          <a:lstStyle/>
          <a:p>
            <a:r>
              <a:rPr lang="fr-CA" dirty="0" smtClean="0">
                <a:solidFill>
                  <a:srgbClr val="FF0000"/>
                </a:solidFill>
              </a:rPr>
              <a:t>MOMENT OF THE DAY</a:t>
            </a:r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2047" y="3583334"/>
            <a:ext cx="1952531" cy="20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Program Files (x86)\Microsoft Office\MEDIA\CAGCAT10\j0234131.wmf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2935" y="3525087"/>
            <a:ext cx="1952531" cy="20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01008"/>
            <a:ext cx="1952531" cy="20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99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Connecteur 3"/>
          <p:cNvSpPr/>
          <p:nvPr/>
        </p:nvSpPr>
        <p:spPr>
          <a:xfrm>
            <a:off x="2519291" y="1229337"/>
            <a:ext cx="4320480" cy="42484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988873" y="404664"/>
            <a:ext cx="33153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What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 time </a:t>
            </a:r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it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fr-CA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45827" y="130011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12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49345" y="301604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3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27984" y="479889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6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555776" y="3014053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9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88393" y="1623283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033321" y="223128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2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33321" y="386104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4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425468" y="4496579"/>
            <a:ext cx="479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5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44859" y="448312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7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852414" y="3732320"/>
            <a:ext cx="455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8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843808" y="2251915"/>
            <a:ext cx="744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10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456827" y="1761783"/>
            <a:ext cx="788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11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22" name="Flèche vers le haut 21"/>
          <p:cNvSpPr/>
          <p:nvPr/>
        </p:nvSpPr>
        <p:spPr>
          <a:xfrm>
            <a:off x="4466518" y="1903162"/>
            <a:ext cx="360040" cy="12157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Connecteur 19"/>
          <p:cNvSpPr/>
          <p:nvPr/>
        </p:nvSpPr>
        <p:spPr>
          <a:xfrm>
            <a:off x="4529390" y="3161578"/>
            <a:ext cx="182157" cy="1962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  <p:sp>
        <p:nvSpPr>
          <p:cNvPr id="21" name="Flèche vers le haut 20"/>
          <p:cNvSpPr/>
          <p:nvPr/>
        </p:nvSpPr>
        <p:spPr>
          <a:xfrm rot="12880472">
            <a:off x="4187359" y="3359906"/>
            <a:ext cx="339705" cy="731039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382866" y="565689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</a:rPr>
              <a:t>It </a:t>
            </a:r>
            <a:r>
              <a:rPr lang="fr-CA" sz="5400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</a:rPr>
              <a:t> time for …</a:t>
            </a:r>
            <a:endParaRPr lang="fr-CA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098" name="Picture 2" descr="C:\Program Files (x86)\Microsoft Office\MEDIA\CAGCAT10\j019928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4496" y="4866487"/>
            <a:ext cx="1875508" cy="168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1694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Connecteur 3"/>
          <p:cNvSpPr/>
          <p:nvPr/>
        </p:nvSpPr>
        <p:spPr>
          <a:xfrm>
            <a:off x="2519291" y="1229337"/>
            <a:ext cx="4320480" cy="42484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988873" y="404664"/>
            <a:ext cx="33153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What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 time </a:t>
            </a:r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it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fr-CA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45827" y="130011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12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49345" y="301604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3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27984" y="479889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6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555776" y="3014053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9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88393" y="1623283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033321" y="223128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2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33321" y="386104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4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425468" y="4496579"/>
            <a:ext cx="479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5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44859" y="448312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7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852414" y="3732320"/>
            <a:ext cx="455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8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843808" y="2251915"/>
            <a:ext cx="744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10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456827" y="1761783"/>
            <a:ext cx="788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11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22" name="Flèche vers le haut 21"/>
          <p:cNvSpPr/>
          <p:nvPr/>
        </p:nvSpPr>
        <p:spPr>
          <a:xfrm>
            <a:off x="4529803" y="1834226"/>
            <a:ext cx="360040" cy="12157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Connecteur 19"/>
          <p:cNvSpPr/>
          <p:nvPr/>
        </p:nvSpPr>
        <p:spPr>
          <a:xfrm>
            <a:off x="4612672" y="3116023"/>
            <a:ext cx="182157" cy="1962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  <p:sp>
        <p:nvSpPr>
          <p:cNvPr id="21" name="Flèche vers le haut 20"/>
          <p:cNvSpPr/>
          <p:nvPr/>
        </p:nvSpPr>
        <p:spPr>
          <a:xfrm rot="14615032">
            <a:off x="4109711" y="3080507"/>
            <a:ext cx="339705" cy="731039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325276" y="580526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</a:rPr>
              <a:t>It </a:t>
            </a:r>
            <a:r>
              <a:rPr lang="fr-CA" sz="5400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</a:rPr>
              <a:t> time to go to …  </a:t>
            </a:r>
            <a:endParaRPr lang="fr-CA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123" name="Picture 3" descr="C:\Program Files (x86)\Microsoft Office\MEDIA\CAGCAT10\j018332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9771" y="4749788"/>
            <a:ext cx="2018648" cy="202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83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3 0.00878 C -0.10625 0.00624 -0.11215 0.00115 -0.11962 -0.00209 C -0.12569 -0.00833 -0.13038 -0.01203 -0.13281 -0.02174 C -0.13142 -0.04578 -0.13021 -0.08625 -0.11962 -0.10683 C -0.1184 -0.11191 -0.11823 -0.11746 -0.11649 -0.12232 C -0.1118 -0.13503 -0.10382 -0.14498 -0.09514 -0.15284 C -0.09132 -0.16047 -0.08628 -0.16324 -0.08194 -0.17018 C -0.07743 -0.17735 -0.07604 -0.18243 -0.06892 -0.18544 C -0.06302 -0.1933 -0.05729 -0.19515 -0.05087 -0.20301 C -0.04514 -0.20995 -0.03993 -0.21758 -0.03437 -0.22474 C -0.02639 -0.23515 -0.02257 -0.24925 -0.01475 -0.25966 C -0.01059 -0.27769 -0.01718 -0.2511 -0.00816 -0.27723 C -0.00399 -0.28902 -0.00225 -0.30243 0.00157 -0.31446 C 0.00538 -0.32625 0.00868 -0.33688 0.01146 -0.34937 C 0.0125 -0.36347 0.0132 -0.37526 0.01632 -0.38868 C 0.01997 -0.4296 0.02917 -0.48162 0.01146 -0.51746 C 0.00764 -0.54428 0.01337 -0.51492 0.00486 -0.5348 C 0.00382 -0.53735 0.00417 -0.54081 0.0033 -0.54359 C 0.00157 -0.55006 -0.00052 -0.55353 -0.0033 -0.55885 C -0.00625 -0.57087 -0.00278 -0.56024 -0.00989 -0.57203 C -0.01666 -0.58336 -0.01892 -0.58983 -0.02621 -0.59815 C -0.02864 -0.60093 -0.03038 -0.6044 -0.03281 -0.60694 C -0.03593 -0.61018 -0.04271 -0.61573 -0.04271 -0.61573 C -0.05087 -0.63191 -0.06771 -0.63977 -0.08038 -0.64833 C -0.09184 -0.65619 -0.10382 -0.66613 -0.11649 -0.67029 C -0.14184 -0.67885 -0.17587 -0.67607 -0.19843 -0.67677 C -0.22986 -0.6837 -0.26163 -0.68925 -0.2934 -0.69203 C -0.32309 -0.69896 -0.35364 -0.70058 -0.38368 -0.70521 C -0.40451 -0.70451 -0.42517 -0.70405 -0.446 -0.70289 C -0.45087 -0.70266 -0.4559 -0.70174 -0.46076 -0.70081 C -0.4684 -0.69943 -0.48368 -0.69642 -0.48368 -0.69642 C -0.49149 -0.69295 -0.49861 -0.6881 -0.50659 -0.68555 C -0.51319 -0.67954 -0.52031 -0.67353 -0.52795 -0.67029 C -0.54583 -0.65226 -0.55885 -0.63237 -0.57222 -0.60902 C -0.57396 -0.59977 -0.58264 -0.57873 -0.58698 -0.56972 C -0.58993 -0.55307 -0.58663 -0.56925 -0.59184 -0.55237 C -0.596 -0.5392 -0.59757 -0.52463 -0.6 -0.51076 C -0.60121 -0.49735 -0.6026 -0.48833 -0.60486 -0.47584 C -0.60694 -0.4481 -0.61041 -0.42058 -0.61319 -0.39284 C -0.6151 -0.3385 -0.621 -0.28301 -0.61319 -0.22914 C -0.61215 -0.21272 -0.61128 -0.19908 -0.60816 -0.18336 C -0.60625 -0.16185 -0.60121 -0.14289 -0.5967 -0.12232 C -0.59357 -0.10844 -0.59132 -0.09711 -0.58524 -0.08509 C -0.57968 -0.06197 -0.56354 -0.05157 -0.54913 -0.03931 C -0.53715 -0.02914 -0.52743 -0.02128 -0.51319 -0.01735 C -0.50017 -0.00602 -0.47257 -0.00185 -0.45746 9.82659E-7 C -0.44462 0.00439 -0.41805 0.0067 -0.41805 0.0067 C -0.40625 0.01179 -0.39427 0.01179 -0.38194 0.01317 C -0.37205 0.01572 -0.36475 0.01826 -0.35416 0.01965 C -0.3434 0.02335 -0.33229 0.0245 -0.32135 0.02635 C -0.30989 0.02566 -0.29843 0.02543 -0.28698 0.02404 C -0.27743 0.02289 -0.26718 0.0178 -0.25746 0.01526 C -0.23715 0.00994 -0.2158 0.00647 -0.19514 0.00439 C -0.18229 0.00115 -0.17291 -0.0007 -0.15903 -0.00209 C -0.14566 -0.00578 -0.13593 -0.0074 -0.12135 -0.00879 C -0.08038 -0.00671 -0.04097 9.82659E-7 8.33333E-7 9.82659E-7 " pathEditMode="relative" ptsTypes="fffffffffffffffffffffffffffffffffffffffffffffffffffffffA">
                                      <p:cBhvr>
                                        <p:cTn id="16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Connecteur 3"/>
          <p:cNvSpPr/>
          <p:nvPr/>
        </p:nvSpPr>
        <p:spPr>
          <a:xfrm>
            <a:off x="2483768" y="1229337"/>
            <a:ext cx="4320480" cy="42484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988873" y="404664"/>
            <a:ext cx="33153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What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 time </a:t>
            </a:r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it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fr-CA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45827" y="130011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12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49345" y="301604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3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27984" y="479889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6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555776" y="3014053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9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88393" y="1623283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033321" y="223128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2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33321" y="386104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4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425468" y="4496579"/>
            <a:ext cx="479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5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44859" y="448312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7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852414" y="3732320"/>
            <a:ext cx="455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8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843808" y="2251915"/>
            <a:ext cx="744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10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456827" y="1761783"/>
            <a:ext cx="788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11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22" name="Flèche vers le haut 21"/>
          <p:cNvSpPr/>
          <p:nvPr/>
        </p:nvSpPr>
        <p:spPr>
          <a:xfrm rot="5400000">
            <a:off x="5287862" y="2692771"/>
            <a:ext cx="360040" cy="12157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Connecteur 19"/>
          <p:cNvSpPr/>
          <p:nvPr/>
        </p:nvSpPr>
        <p:spPr>
          <a:xfrm>
            <a:off x="4605867" y="3202496"/>
            <a:ext cx="182157" cy="1962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  <p:sp>
        <p:nvSpPr>
          <p:cNvPr id="21" name="Flèche vers le haut 20"/>
          <p:cNvSpPr/>
          <p:nvPr/>
        </p:nvSpPr>
        <p:spPr>
          <a:xfrm rot="17814464">
            <a:off x="4081200" y="2746599"/>
            <a:ext cx="339705" cy="731039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325276" y="580526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</a:rPr>
              <a:t>It </a:t>
            </a:r>
            <a:r>
              <a:rPr lang="fr-CA" sz="5400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</a:rPr>
              <a:t> time for …  </a:t>
            </a:r>
            <a:endParaRPr lang="fr-CA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077" name="Picture 5" descr="C:\Program Files (x86)\Microsoft Office\MEDIA\CAGCAT10\j029976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2333" y="4744739"/>
            <a:ext cx="2241940" cy="184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997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Connecteur 3"/>
          <p:cNvSpPr/>
          <p:nvPr/>
        </p:nvSpPr>
        <p:spPr>
          <a:xfrm>
            <a:off x="2519291" y="1229337"/>
            <a:ext cx="4320480" cy="42484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988873" y="404664"/>
            <a:ext cx="33153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What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 time </a:t>
            </a:r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it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fr-CA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45827" y="130011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12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49345" y="301604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3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27984" y="479889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6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555776" y="3014053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9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88393" y="1623283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033321" y="223128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2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33321" y="386104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4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425468" y="4496579"/>
            <a:ext cx="479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5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44859" y="448312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7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852414" y="3732320"/>
            <a:ext cx="455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8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843808" y="2251915"/>
            <a:ext cx="744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10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456827" y="1761783"/>
            <a:ext cx="788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11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22" name="Flèche vers le haut 21"/>
          <p:cNvSpPr/>
          <p:nvPr/>
        </p:nvSpPr>
        <p:spPr>
          <a:xfrm>
            <a:off x="4528625" y="1915593"/>
            <a:ext cx="360040" cy="12157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Connecteur 19"/>
          <p:cNvSpPr/>
          <p:nvPr/>
        </p:nvSpPr>
        <p:spPr>
          <a:xfrm>
            <a:off x="4612672" y="3116023"/>
            <a:ext cx="182157" cy="1962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  <p:sp>
        <p:nvSpPr>
          <p:cNvPr id="21" name="Flèche vers le haut 20"/>
          <p:cNvSpPr/>
          <p:nvPr/>
        </p:nvSpPr>
        <p:spPr>
          <a:xfrm>
            <a:off x="4527858" y="2384984"/>
            <a:ext cx="339705" cy="731039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325276" y="580526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</a:rPr>
              <a:t>It </a:t>
            </a:r>
            <a:r>
              <a:rPr lang="fr-CA" sz="5400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</a:rPr>
              <a:t> time for …  </a:t>
            </a:r>
            <a:endParaRPr lang="fr-CA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4" name="Image 23" descr="lunchba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4869160"/>
            <a:ext cx="2189044" cy="16561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291616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Connecteur 3"/>
          <p:cNvSpPr/>
          <p:nvPr/>
        </p:nvSpPr>
        <p:spPr>
          <a:xfrm>
            <a:off x="2519291" y="1229337"/>
            <a:ext cx="4320480" cy="42484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988873" y="404664"/>
            <a:ext cx="33153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What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 time </a:t>
            </a:r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it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fr-CA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45827" y="130011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12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49345" y="301604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3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27984" y="479889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6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555776" y="3014053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9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88393" y="1623283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033321" y="223128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2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33321" y="386104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4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425468" y="4496579"/>
            <a:ext cx="479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5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44859" y="448312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7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852414" y="3732320"/>
            <a:ext cx="455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8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843808" y="2251915"/>
            <a:ext cx="744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10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456827" y="1761783"/>
            <a:ext cx="788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11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22" name="Flèche vers le haut 21"/>
          <p:cNvSpPr/>
          <p:nvPr/>
        </p:nvSpPr>
        <p:spPr>
          <a:xfrm rot="10800000">
            <a:off x="4499511" y="3481742"/>
            <a:ext cx="421308" cy="12157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Connecteur 19"/>
          <p:cNvSpPr/>
          <p:nvPr/>
        </p:nvSpPr>
        <p:spPr>
          <a:xfrm>
            <a:off x="4555353" y="3064980"/>
            <a:ext cx="287551" cy="30789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  <p:sp>
        <p:nvSpPr>
          <p:cNvPr id="21" name="Flèche vers le haut 20"/>
          <p:cNvSpPr/>
          <p:nvPr/>
        </p:nvSpPr>
        <p:spPr>
          <a:xfrm rot="5400000">
            <a:off x="5116486" y="2837500"/>
            <a:ext cx="339705" cy="731039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299463" y="580526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</a:rPr>
              <a:t>It </a:t>
            </a:r>
            <a:r>
              <a:rPr lang="fr-CA" sz="5400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</a:rPr>
              <a:t> time to go …  </a:t>
            </a:r>
            <a:endParaRPr lang="fr-CA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146" name="Picture 2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2864" y="4697442"/>
            <a:ext cx="2039235" cy="196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529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Connecteur 3"/>
          <p:cNvSpPr/>
          <p:nvPr/>
        </p:nvSpPr>
        <p:spPr>
          <a:xfrm>
            <a:off x="2519291" y="1229337"/>
            <a:ext cx="4320480" cy="42484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988873" y="404664"/>
            <a:ext cx="33153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What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 time </a:t>
            </a:r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it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fr-CA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45827" y="130011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12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49345" y="301604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3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27984" y="479889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6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555776" y="3014053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9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88393" y="1623283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033321" y="223128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2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33321" y="386104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4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425468" y="4496579"/>
            <a:ext cx="479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5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44859" y="448312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7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852414" y="3732320"/>
            <a:ext cx="455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8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843808" y="2251915"/>
            <a:ext cx="744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10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456827" y="1761783"/>
            <a:ext cx="788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11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22" name="Flèche vers le haut 21"/>
          <p:cNvSpPr/>
          <p:nvPr/>
        </p:nvSpPr>
        <p:spPr>
          <a:xfrm>
            <a:off x="4528625" y="1844824"/>
            <a:ext cx="360040" cy="12157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Connecteur 19"/>
          <p:cNvSpPr/>
          <p:nvPr/>
        </p:nvSpPr>
        <p:spPr>
          <a:xfrm>
            <a:off x="4571031" y="3140968"/>
            <a:ext cx="254891" cy="2375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  <p:sp>
        <p:nvSpPr>
          <p:cNvPr id="21" name="Flèche vers le haut 20"/>
          <p:cNvSpPr/>
          <p:nvPr/>
        </p:nvSpPr>
        <p:spPr>
          <a:xfrm rot="10800000">
            <a:off x="4528625" y="3418041"/>
            <a:ext cx="339705" cy="731039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325276" y="5782849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</a:rPr>
              <a:t>It </a:t>
            </a:r>
            <a:r>
              <a:rPr lang="fr-CA" sz="5400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</a:rPr>
              <a:t> time for …  </a:t>
            </a:r>
            <a:endParaRPr lang="fr-CA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4" name="Image 23" descr="breadfish-col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4653136"/>
            <a:ext cx="2088232" cy="20821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635551285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Connecteur 3"/>
          <p:cNvSpPr/>
          <p:nvPr/>
        </p:nvSpPr>
        <p:spPr>
          <a:xfrm>
            <a:off x="2486298" y="1247275"/>
            <a:ext cx="4320480" cy="42484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988873" y="404664"/>
            <a:ext cx="33153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What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 time </a:t>
            </a:r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CA" sz="3200" dirty="0" err="1" smtClean="0">
                <a:solidFill>
                  <a:srgbClr val="FF0000"/>
                </a:solidFill>
                <a:latin typeface="Comic Sans MS" pitchFamily="66" charset="0"/>
              </a:rPr>
              <a:t>it</a:t>
            </a:r>
            <a:r>
              <a:rPr lang="fr-CA" sz="3200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fr-CA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45827" y="130011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12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49345" y="301604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3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27984" y="479889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6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555776" y="3014053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FF0000"/>
                </a:solidFill>
              </a:rPr>
              <a:t>9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88393" y="1623283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033321" y="223128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2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33321" y="386104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4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425468" y="4496579"/>
            <a:ext cx="479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5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44859" y="448312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7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852414" y="3732320"/>
            <a:ext cx="455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8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843808" y="2251915"/>
            <a:ext cx="744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10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456827" y="1761783"/>
            <a:ext cx="788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FF0000"/>
                </a:solidFill>
              </a:rPr>
              <a:t>11</a:t>
            </a:r>
            <a:endParaRPr lang="fr-CA" sz="2800" dirty="0">
              <a:solidFill>
                <a:srgbClr val="FF0000"/>
              </a:solidFill>
            </a:endParaRPr>
          </a:p>
        </p:txBody>
      </p:sp>
      <p:sp>
        <p:nvSpPr>
          <p:cNvPr id="22" name="Flèche vers le haut 21"/>
          <p:cNvSpPr/>
          <p:nvPr/>
        </p:nvSpPr>
        <p:spPr>
          <a:xfrm>
            <a:off x="4499992" y="1916832"/>
            <a:ext cx="360040" cy="12157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Connecteur 19"/>
          <p:cNvSpPr/>
          <p:nvPr/>
        </p:nvSpPr>
        <p:spPr>
          <a:xfrm>
            <a:off x="4541534" y="3210412"/>
            <a:ext cx="275993" cy="25361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  <p:sp>
        <p:nvSpPr>
          <p:cNvPr id="21" name="Flèche vers le haut 20"/>
          <p:cNvSpPr/>
          <p:nvPr/>
        </p:nvSpPr>
        <p:spPr>
          <a:xfrm rot="16200000">
            <a:off x="3903571" y="2988053"/>
            <a:ext cx="339705" cy="731039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325276" y="580526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</a:rPr>
              <a:t>It </a:t>
            </a:r>
            <a:r>
              <a:rPr lang="fr-CA" sz="5400" dirty="0" err="1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</a:rPr>
              <a:t> time to go to …  </a:t>
            </a:r>
            <a:endParaRPr lang="fr-CA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4" name="Image 23" descr="bedti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725144"/>
            <a:ext cx="2034927" cy="15242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16713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38164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5400" dirty="0" err="1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Sleep</a:t>
            </a:r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fr-CA" sz="5400" dirty="0" err="1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tight</a:t>
            </a:r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! </a:t>
            </a:r>
          </a:p>
          <a:p>
            <a:pPr algn="ctr">
              <a:buNone/>
            </a:pPr>
            <a:r>
              <a:rPr lang="fr-CA" sz="5400" dirty="0" err="1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D</a:t>
            </a:r>
            <a:r>
              <a:rPr lang="fr-CA" sz="5400" dirty="0" err="1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on’t</a:t>
            </a:r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 let the </a:t>
            </a:r>
            <a:r>
              <a:rPr lang="fr-CA" sz="5400" dirty="0" err="1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bed</a:t>
            </a:r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 bugs</a:t>
            </a:r>
          </a:p>
          <a:p>
            <a:pPr algn="ctr">
              <a:buNone/>
            </a:pPr>
            <a:r>
              <a:rPr lang="fr-CA" sz="5400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 bite!!!</a:t>
            </a:r>
            <a:endParaRPr lang="fr-CA" sz="5400" dirty="0">
              <a:solidFill>
                <a:srgbClr val="FF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187624" y="764704"/>
            <a:ext cx="1368152" cy="1368152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6876256" y="764704"/>
            <a:ext cx="1368152" cy="1368152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1403648" y="4293096"/>
            <a:ext cx="1368152" cy="1296144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6804248" y="4365104"/>
            <a:ext cx="1296144" cy="1296144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39662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1226 C -0.05504 0.00532 -0.08906 -0.00023 -0.16111 0.0585 C -0.23316 0.11745 -0.3875 0.24277 -0.43195 0.34127 C -0.47639 0.43977 -0.45868 0.57087 -0.42726 0.64994 C -0.39584 0.72925 -0.29514 0.81503 -0.24323 0.81711 C -0.19167 0.81942 -0.15365 0.67075 -0.11684 0.66289 C -0.07986 0.65526 -0.0474 0.74011 -0.02153 0.77017 C 0.00416 0.8 0.01024 0.86751 0.03854 0.843 C 0.06684 0.81873 0.1118 0.63121 0.14791 0.62428 C 0.1842 0.61734 0.20781 0.78358 0.25573 0.8 C 0.30382 0.81641 0.41354 0.77295 0.43646 0.723 C 0.45937 0.67306 0.38906 0.5704 0.39357 0.50011 C 0.39809 0.42959 0.46024 0.38058 0.46337 0.30081 C 0.46649 0.22081 0.44149 0.02058 0.41267 0.01988 C 0.38385 0.01919 0.32534 0.27977 0.29062 0.29618 C 0.2559 0.3126 0.24739 0.14936 0.20503 0.11861 C 0.1625 0.08786 0.0408 0.13942 0.03541 0.11191 C 0.03003 0.08462 0.17934 -0.02474 0.17326 -0.04648 C 0.16719 -0.06821 0.05625 -0.02983 0.00052 -0.01226 Z " pathEditMode="relative" rAng="0" ptsTypes="aaaaaaaaaaaaaaaaaaa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41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1226 C -0.05504 0.00532 -0.08907 -0.00023 -0.16111 0.0585 C -0.23334 0.11745 -0.38768 0.24277 -0.43212 0.34127 C -0.47639 0.43977 -0.45886 0.57087 -0.42743 0.64994 C -0.39601 0.72925 -0.29532 0.81503 -0.24341 0.81711 C -0.19167 0.81942 -0.15365 0.67075 -0.11684 0.66289 C -0.07986 0.65526 -0.0474 0.74011 -0.02153 0.77017 C 0.00416 0.8 0.01024 0.86751 0.03854 0.843 C 0.06684 0.81873 0.1118 0.63121 0.14791 0.62428 C 0.1842 0.61734 0.20781 0.78358 0.25573 0.8 C 0.30382 0.81641 0.41354 0.77295 0.43645 0.723 C 0.45937 0.67306 0.38906 0.5704 0.39357 0.50011 C 0.39809 0.42959 0.46024 0.38058 0.46336 0.30081 C 0.46649 0.22081 0.44149 0.02058 0.41267 0.01988 C 0.38385 0.01919 0.32534 0.27977 0.29062 0.29618 C 0.2559 0.3126 0.24739 0.14936 0.20503 0.11861 C 0.1625 0.08786 0.04079 0.13942 0.03541 0.11191 C 0.03003 0.08462 0.17934 -0.02474 0.17326 -0.04648 C 0.16718 -0.06821 0.05625 -0.02983 0.00052 -0.01226 Z " pathEditMode="relative" rAng="0" ptsTypes="aaaaaaaaaaaaaaaaa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41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1225 C -0.05503 0.00532 -0.08906 -0.00023 -0.16111 0.0585 C -0.23333 0.11746 -0.38767 0.24278 -0.43212 0.34128 C -0.47639 0.43977 -0.45885 0.57087 -0.42743 0.64995 C -0.39601 0.72925 -0.29531 0.81503 -0.2434 0.81711 C -0.19167 0.81943 -0.15365 0.67075 -0.11684 0.66289 C -0.07986 0.65526 -0.0474 0.74012 -0.02153 0.77018 C 0.00417 0.8 0.01024 0.86752 0.03854 0.84301 C 0.06684 0.81873 0.11181 0.63122 0.14792 0.62428 C 0.1842 0.61734 0.20781 0.78359 0.25573 0.8 C 0.30382 0.81642 0.41354 0.77295 0.43646 0.72301 C 0.45938 0.67307 0.38906 0.57041 0.39358 0.50012 C 0.39809 0.4296 0.46024 0.38058 0.46337 0.30081 C 0.46649 0.22081 0.44149 0.02058 0.41267 0.01989 C 0.38385 0.01919 0.32535 0.27977 0.29063 0.29619 C 0.2559 0.3126 0.2474 0.14937 0.20504 0.11862 C 0.1625 0.08786 0.0408 0.13943 0.03542 0.11191 C 0.03004 0.08463 0.17934 -0.02474 0.17326 -0.04647 C 0.16719 -0.0682 0.05625 -0.02982 0.00052 -0.01225 Z " pathEditMode="relative" rAng="0" ptsTypes="aaaaaaaaaaaaaaaaa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41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1226 C -0.05504 0.00532 -0.08906 -0.00023 -0.16111 0.05849 C -0.23316 0.11745 -0.3875 0.24277 -0.43195 0.34127 C -0.47639 0.43977 -0.45868 0.57086 -0.42726 0.64994 C -0.39583 0.72925 -0.29514 0.81503 -0.24323 0.81711 C -0.19167 0.81942 -0.15365 0.67075 -0.11684 0.66289 C -0.07986 0.65526 -0.0474 0.74011 -0.02153 0.77017 C 0.00417 0.8 0.01024 0.86751 0.03854 0.843 C 0.06684 0.81873 0.1118 0.63121 0.14792 0.62428 C 0.1842 0.61734 0.20781 0.78358 0.25573 0.8 C 0.30382 0.81641 0.41354 0.77295 0.43646 0.723 C 0.45937 0.67306 0.38906 0.5704 0.39358 0.50011 C 0.39809 0.42959 0.46024 0.38058 0.46337 0.30081 C 0.46649 0.22081 0.44149 0.02058 0.41267 0.01988 C 0.38385 0.01919 0.32535 0.27977 0.29062 0.29618 C 0.2559 0.3126 0.24739 0.14936 0.20503 0.11861 C 0.1625 0.08786 0.0408 0.13942 0.03542 0.11191 C 0.03003 0.08462 0.17934 -0.02474 0.17326 -0.04648 C 0.16719 -0.06821 0.05625 -0.02983 0.00052 -0.01226 Z " pathEditMode="relative" rAng="0" ptsTypes="aaaaaaaaaaaaaaaaa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Élémentaire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174</Words>
  <Application>Microsoft Office PowerPoint</Application>
  <PresentationFormat>Affichage à l'écran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Apex</vt:lpstr>
      <vt:lpstr>MOMENT OF THE DAY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UQTR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UQTR</dc:creator>
  <cp:lastModifiedBy>usager</cp:lastModifiedBy>
  <cp:revision>21</cp:revision>
  <dcterms:created xsi:type="dcterms:W3CDTF">2011-09-19T23:50:56Z</dcterms:created>
  <dcterms:modified xsi:type="dcterms:W3CDTF">2011-09-27T14:12:49Z</dcterms:modified>
</cp:coreProperties>
</file>